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</p:sldIdLst>
  <p:sldSz cx="10972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09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49F09B-A745-419C-88F1-C62A1FECA5C5}"/>
              </a:ext>
            </a:extLst>
          </p:cNvPr>
          <p:cNvSpPr txBox="1"/>
          <p:nvPr/>
        </p:nvSpPr>
        <p:spPr>
          <a:xfrm>
            <a:off x="173868" y="53330"/>
            <a:ext cx="6318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b="1" u="sng" dirty="0"/>
              <a:t>Optical Character Recognition (OCR)</a:t>
            </a:r>
          </a:p>
        </p:txBody>
      </p:sp>
      <p:pic>
        <p:nvPicPr>
          <p:cNvPr id="2" name="OCR_new">
            <a:hlinkClick r:id="" action="ppaction://media"/>
            <a:extLst>
              <a:ext uri="{FF2B5EF4-FFF2-40B4-BE49-F238E27FC236}">
                <a16:creationId xmlns:a16="http://schemas.microsoft.com/office/drawing/2014/main" id="{C5653BA9-07D4-407E-AF5D-EC3F57EEF9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247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5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E39108-C250-4C3B-A9CB-A06EAC78ACBD}"/>
              </a:ext>
            </a:extLst>
          </p:cNvPr>
          <p:cNvSpPr txBox="1"/>
          <p:nvPr/>
        </p:nvSpPr>
        <p:spPr>
          <a:xfrm>
            <a:off x="420053" y="458235"/>
            <a:ext cx="6318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b="1" u="sng" dirty="0"/>
              <a:t>Optical Character Recognition (OCR)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BE639-7E0A-482D-B39A-BE78638E2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83" t="14370" r="15917" b="12445"/>
          <a:stretch/>
        </p:blipFill>
        <p:spPr>
          <a:xfrm>
            <a:off x="968693" y="2119711"/>
            <a:ext cx="3692018" cy="223511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4DEFC5D-B6D6-4C0A-83A1-480692855845}"/>
              </a:ext>
            </a:extLst>
          </p:cNvPr>
          <p:cNvSpPr/>
          <p:nvPr/>
        </p:nvSpPr>
        <p:spPr>
          <a:xfrm>
            <a:off x="5123707" y="3103245"/>
            <a:ext cx="633020" cy="32575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62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7FE78-F6E2-42EE-8A56-6E2650AFF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0" t="13056" r="21016" b="13195"/>
          <a:stretch/>
        </p:blipFill>
        <p:spPr>
          <a:xfrm>
            <a:off x="6219722" y="2148563"/>
            <a:ext cx="3649432" cy="223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0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E45ED3-6363-4F6A-9A0A-76C9CC6DC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2" y="0"/>
            <a:ext cx="993542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483213-6866-4653-8DE1-A6C535773779}"/>
              </a:ext>
            </a:extLst>
          </p:cNvPr>
          <p:cNvSpPr/>
          <p:nvPr/>
        </p:nvSpPr>
        <p:spPr>
          <a:xfrm>
            <a:off x="7010400" y="2438400"/>
            <a:ext cx="3080297" cy="441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B057F-4C2A-49A8-9A8C-354A888CFB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3" r="1986" b="12783"/>
          <a:stretch/>
        </p:blipFill>
        <p:spPr>
          <a:xfrm>
            <a:off x="5498124" y="1521685"/>
            <a:ext cx="5338522" cy="24784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5620E8-9A4F-4D23-8AE6-B12D0EDB413E}"/>
              </a:ext>
            </a:extLst>
          </p:cNvPr>
          <p:cNvSpPr/>
          <p:nvPr/>
        </p:nvSpPr>
        <p:spPr>
          <a:xfrm>
            <a:off x="7741255" y="1373681"/>
            <a:ext cx="3080297" cy="586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026" name="Picture 2" descr="https://cdn01.vulcanpost.com/wp-uploads/2018/02/Traffic-Jam-Malaysia-2342235-1024x536.jpg">
            <a:extLst>
              <a:ext uri="{FF2B5EF4-FFF2-40B4-BE49-F238E27FC236}">
                <a16:creationId xmlns:a16="http://schemas.microsoft.com/office/drawing/2014/main" id="{D7BA0F93-BDEA-415F-82FD-EC14CFAE3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123" y="4000140"/>
            <a:ext cx="5323429" cy="278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90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26EA58-775F-4DE8-981D-70DC41DD290F}"/>
              </a:ext>
            </a:extLst>
          </p:cNvPr>
          <p:cNvSpPr/>
          <p:nvPr/>
        </p:nvSpPr>
        <p:spPr>
          <a:xfrm>
            <a:off x="2825262" y="926123"/>
            <a:ext cx="2297723" cy="1570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4115A-7D98-4087-B7E4-1491542F2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48" y="1581699"/>
            <a:ext cx="2053005" cy="11975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21919C-ADF8-41FE-94A3-8258ED759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589935"/>
            <a:ext cx="7855385" cy="5678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E5E7F-A146-4E1F-8DAF-D82FD4503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425" y="589935"/>
            <a:ext cx="2502083" cy="56781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A98B66-F86F-4B99-9113-4A274CAA49A4}"/>
              </a:ext>
            </a:extLst>
          </p:cNvPr>
          <p:cNvSpPr txBox="1"/>
          <p:nvPr/>
        </p:nvSpPr>
        <p:spPr>
          <a:xfrm>
            <a:off x="0" y="0"/>
            <a:ext cx="6178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200" b="1" u="sng" dirty="0"/>
              <a:t>Demo on posting/picking up a job</a:t>
            </a:r>
          </a:p>
        </p:txBody>
      </p:sp>
      <p:pic>
        <p:nvPicPr>
          <p:cNvPr id="3" name="post_job_n_pick_job_25x">
            <a:hlinkClick r:id="" action="ppaction://media"/>
            <a:extLst>
              <a:ext uri="{FF2B5EF4-FFF2-40B4-BE49-F238E27FC236}">
                <a16:creationId xmlns:a16="http://schemas.microsoft.com/office/drawing/2014/main" id="{111F8B37-B35F-41BB-B7F2-BA9814744E4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84775"/>
            <a:ext cx="10972800" cy="61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7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surance_claim_3x">
            <a:hlinkClick r:id="" action="ppaction://media"/>
            <a:extLst>
              <a:ext uri="{FF2B5EF4-FFF2-40B4-BE49-F238E27FC236}">
                <a16:creationId xmlns:a16="http://schemas.microsoft.com/office/drawing/2014/main" id="{BC0AB469-5ECF-41C2-9743-099111DDBC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88975"/>
            <a:ext cx="10972800" cy="616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C25C9A-C231-43E9-9B59-37614B0944A8}"/>
              </a:ext>
            </a:extLst>
          </p:cNvPr>
          <p:cNvSpPr txBox="1"/>
          <p:nvPr/>
        </p:nvSpPr>
        <p:spPr>
          <a:xfrm>
            <a:off x="0" y="0"/>
            <a:ext cx="6178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200" b="1" u="sng" dirty="0"/>
              <a:t>Demo on insurance claims</a:t>
            </a:r>
          </a:p>
        </p:txBody>
      </p:sp>
    </p:spTree>
    <p:extLst>
      <p:ext uri="{BB962C8B-B14F-4D97-AF65-F5344CB8AC3E}">
        <p14:creationId xmlns:p14="http://schemas.microsoft.com/office/powerpoint/2010/main" val="370788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CD0723-6477-43C5-8A98-A1AD3C826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199" y="793786"/>
            <a:ext cx="3446866" cy="2119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BD0D1-A2CC-4B5B-B4AF-2527EFB28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690" y="3161485"/>
            <a:ext cx="1525156" cy="2889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94E33-588A-437B-BFF4-5C0BBE110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597" y="3712596"/>
            <a:ext cx="2915581" cy="14835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1574EA-B3A5-4E3D-AB65-D87917B862F1}"/>
              </a:ext>
            </a:extLst>
          </p:cNvPr>
          <p:cNvSpPr/>
          <p:nvPr/>
        </p:nvSpPr>
        <p:spPr>
          <a:xfrm>
            <a:off x="352935" y="99491"/>
            <a:ext cx="5403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3200" b="1" u="sng" dirty="0"/>
              <a:t>Routing optimisation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E96E2C6-FED2-439D-A531-57BCB4F0808F}"/>
              </a:ext>
            </a:extLst>
          </p:cNvPr>
          <p:cNvSpPr/>
          <p:nvPr/>
        </p:nvSpPr>
        <p:spPr>
          <a:xfrm>
            <a:off x="7054601" y="4291477"/>
            <a:ext cx="633020" cy="32575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62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BD65C3-7731-4801-A946-478B187BDA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24" t="11667" r="7970" b="11250"/>
          <a:stretch/>
        </p:blipFill>
        <p:spPr>
          <a:xfrm>
            <a:off x="352935" y="1339354"/>
            <a:ext cx="4548490" cy="23504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F8F693-21D3-47D3-8F26-6F5761F6DF61}"/>
              </a:ext>
            </a:extLst>
          </p:cNvPr>
          <p:cNvSpPr txBox="1"/>
          <p:nvPr/>
        </p:nvSpPr>
        <p:spPr>
          <a:xfrm>
            <a:off x="190267" y="4089682"/>
            <a:ext cx="518342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158</a:t>
            </a:r>
            <a:r>
              <a:rPr lang="en-US" sz="2000" dirty="0"/>
              <a:t> hours per person stuck in traffic annually</a:t>
            </a:r>
          </a:p>
          <a:p>
            <a:endParaRPr lang="en-US" sz="2000" dirty="0"/>
          </a:p>
          <a:p>
            <a:r>
              <a:rPr lang="en-US" sz="2000" dirty="0"/>
              <a:t>~</a:t>
            </a:r>
            <a:r>
              <a:rPr lang="en-US" sz="3200" b="1" dirty="0"/>
              <a:t>RM3.6K</a:t>
            </a:r>
            <a:r>
              <a:rPr lang="en-US" sz="2000" dirty="0"/>
              <a:t> per person in annual salary</a:t>
            </a:r>
          </a:p>
          <a:p>
            <a:endParaRPr lang="en-MY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D68D2-796F-4187-8E63-96914EA7B466}"/>
              </a:ext>
            </a:extLst>
          </p:cNvPr>
          <p:cNvSpPr txBox="1"/>
          <p:nvPr/>
        </p:nvSpPr>
        <p:spPr>
          <a:xfrm>
            <a:off x="7461224" y="5416265"/>
            <a:ext cx="3176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MY" dirty="0"/>
              <a:t>By knowing the path, we can recommend Points of Interest to users.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44554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C0736F-2477-43CD-923F-325FAF82AF86}"/>
              </a:ext>
            </a:extLst>
          </p:cNvPr>
          <p:cNvSpPr/>
          <p:nvPr/>
        </p:nvSpPr>
        <p:spPr>
          <a:xfrm>
            <a:off x="312725" y="1282593"/>
            <a:ext cx="10762945" cy="241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MY" sz="2160" dirty="0"/>
              <a:t>IOT data (sudden break, speed, sudden stop etc.) collected from apps installed at dispatcher’s phone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MY" sz="2160" dirty="0"/>
              <a:t>Time-series-forecasting using </a:t>
            </a:r>
            <a:r>
              <a:rPr lang="en-MY" sz="2160" b="1" dirty="0"/>
              <a:t>LSTM</a:t>
            </a:r>
            <a:r>
              <a:rPr lang="en-MY" sz="2160" dirty="0"/>
              <a:t>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MY" sz="2160" dirty="0"/>
              <a:t>We use t-n,…, t-2,t-1 datapoints as inputs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MY" sz="2160" dirty="0"/>
              <a:t>If dispatcher has a ‘good’ driver behaviour, more claims amount can be disbursed when driver involved in accident</a:t>
            </a:r>
          </a:p>
          <a:p>
            <a:endParaRPr lang="en-MY" sz="216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8C18E-AE06-4F8C-94FC-1ACF69C67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929" r="49993"/>
          <a:stretch/>
        </p:blipFill>
        <p:spPr>
          <a:xfrm>
            <a:off x="521208" y="3958799"/>
            <a:ext cx="5825111" cy="8026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F48364-FDA3-4103-8DD7-1BAFD803C003}"/>
              </a:ext>
            </a:extLst>
          </p:cNvPr>
          <p:cNvSpPr/>
          <p:nvPr/>
        </p:nvSpPr>
        <p:spPr>
          <a:xfrm>
            <a:off x="258494" y="153010"/>
            <a:ext cx="60878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3200" b="1" u="sng" dirty="0"/>
              <a:t>Safe Dispatcher Index using 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D79FBD-0512-424B-80F0-2770B879A52C}"/>
              </a:ext>
            </a:extLst>
          </p:cNvPr>
          <p:cNvSpPr txBox="1"/>
          <p:nvPr/>
        </p:nvSpPr>
        <p:spPr>
          <a:xfrm>
            <a:off x="521208" y="3543300"/>
            <a:ext cx="112556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160" dirty="0"/>
              <a:t>Results: </a:t>
            </a:r>
          </a:p>
        </p:txBody>
      </p:sp>
    </p:spTree>
    <p:extLst>
      <p:ext uri="{BB962C8B-B14F-4D97-AF65-F5344CB8AC3E}">
        <p14:creationId xmlns:p14="http://schemas.microsoft.com/office/powerpoint/2010/main" val="4047523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115</Words>
  <Application>Microsoft Office PowerPoint</Application>
  <PresentationFormat>Custom</PresentationFormat>
  <Paragraphs>15</Paragraphs>
  <Slides>11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Benjamin Yau</dc:creator>
  <cp:keywords/>
  <dc:description>generated using python-pptx</dc:description>
  <cp:lastModifiedBy>Benjamin Yau</cp:lastModifiedBy>
  <cp:revision>16</cp:revision>
  <dcterms:created xsi:type="dcterms:W3CDTF">2013-01-27T09:14:16Z</dcterms:created>
  <dcterms:modified xsi:type="dcterms:W3CDTF">2018-12-16T06:46:22Z</dcterms:modified>
  <cp:category/>
</cp:coreProperties>
</file>